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7"/>
  </p:notesMasterIdLst>
  <p:sldIdLst>
    <p:sldId id="350" r:id="rId3"/>
    <p:sldId id="351" r:id="rId4"/>
    <p:sldId id="352" r:id="rId5"/>
    <p:sldId id="353" r:id="rId6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46" autoAdjust="0"/>
  </p:normalViewPr>
  <p:slideViewPr>
    <p:cSldViewPr snapToGrid="0" snapToObjects="1">
      <p:cViewPr>
        <p:scale>
          <a:sx n="94" d="100"/>
          <a:sy n="94" d="100"/>
        </p:scale>
        <p:origin x="252" y="-9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D5FD1-F67D-3E4F-9CA5-699A550CF3E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F749F-5391-A443-A612-05A65342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0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906000" cy="3662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" y="3617914"/>
            <a:ext cx="9909440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07341" y="1773238"/>
            <a:ext cx="8655711" cy="1655762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6506" y="4005064"/>
            <a:ext cx="8736137" cy="2135088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" y="6605588"/>
            <a:ext cx="9900842" cy="2778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116632"/>
            <a:ext cx="2183857" cy="20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5398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484314"/>
            <a:ext cx="8982472" cy="48970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6383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556792"/>
            <a:ext cx="9283031" cy="4824536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baseline="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3846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89" y="1628800"/>
            <a:ext cx="9205023" cy="475252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baseline="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7580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89" y="1628800"/>
            <a:ext cx="9205023" cy="475252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baseline="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0698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49" y="3717032"/>
            <a:ext cx="8420100" cy="1512168"/>
          </a:xfrm>
          <a:solidFill>
            <a:schemeClr val="tx1"/>
          </a:solidFill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549" y="2204865"/>
            <a:ext cx="84201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62198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49" y="3717032"/>
            <a:ext cx="8420100" cy="1512168"/>
          </a:xfrm>
          <a:solidFill>
            <a:schemeClr val="accent1"/>
          </a:solidFill>
        </p:spPr>
        <p:txBody>
          <a:bodyPr anchor="t"/>
          <a:lstStyle>
            <a:lvl1pPr algn="l">
              <a:defRPr sz="4000" b="1" cap="all" baseline="0">
                <a:solidFill>
                  <a:schemeClr val="bg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549" y="2204865"/>
            <a:ext cx="8420100" cy="1500187"/>
          </a:xfrm>
          <a:solidFill>
            <a:schemeClr val="tx1"/>
          </a:solidFill>
        </p:spPr>
        <p:txBody>
          <a:bodyPr anchor="b"/>
          <a:lstStyle>
            <a:lvl1pPr marL="0" indent="0">
              <a:buNone/>
              <a:defRPr sz="32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7795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480" y="1556792"/>
            <a:ext cx="4552639" cy="4825006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2800" b="1" baseline="0">
                <a:solidFill>
                  <a:srgbClr val="006600"/>
                </a:solidFill>
                <a:effectLst/>
              </a:defRPr>
            </a:lvl1pPr>
            <a:lvl2pPr>
              <a:defRPr sz="2400" baseline="0">
                <a:solidFill>
                  <a:srgbClr val="006600"/>
                </a:solidFill>
                <a:effectLst/>
              </a:defRPr>
            </a:lvl2pPr>
            <a:lvl3pPr>
              <a:defRPr sz="2000" baseline="0">
                <a:solidFill>
                  <a:srgbClr val="006600"/>
                </a:solidFill>
                <a:effectLst/>
              </a:defRPr>
            </a:lvl3pPr>
            <a:lvl4pPr>
              <a:defRPr sz="1800" baseline="0">
                <a:solidFill>
                  <a:srgbClr val="006600"/>
                </a:solidFill>
                <a:effectLst/>
              </a:defRPr>
            </a:lvl4pPr>
            <a:lvl5pPr>
              <a:defRPr sz="1800" baseline="0">
                <a:solidFill>
                  <a:srgbClr val="006600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017" y="1556792"/>
            <a:ext cx="4524503" cy="482500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2800" b="1" baseline="0">
                <a:solidFill>
                  <a:srgbClr val="006600"/>
                </a:solidFill>
                <a:effectLst/>
              </a:defRPr>
            </a:lvl1pPr>
            <a:lvl2pPr>
              <a:defRPr sz="2400" baseline="0">
                <a:solidFill>
                  <a:srgbClr val="006600"/>
                </a:solidFill>
                <a:effectLst/>
              </a:defRPr>
            </a:lvl2pPr>
            <a:lvl3pPr>
              <a:defRPr sz="2000" baseline="0">
                <a:solidFill>
                  <a:srgbClr val="006600"/>
                </a:solidFill>
                <a:effectLst/>
              </a:defRPr>
            </a:lvl3pPr>
            <a:lvl4pPr>
              <a:defRPr sz="1800" baseline="0">
                <a:solidFill>
                  <a:srgbClr val="006600"/>
                </a:solidFill>
                <a:effectLst/>
              </a:defRPr>
            </a:lvl4pPr>
            <a:lvl5pPr>
              <a:defRPr sz="1800" baseline="0">
                <a:solidFill>
                  <a:srgbClr val="006600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8619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480" y="1556792"/>
            <a:ext cx="4552639" cy="482500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2800" baseline="0">
                <a:solidFill>
                  <a:srgbClr val="006600"/>
                </a:solidFill>
                <a:effectLst/>
              </a:defRPr>
            </a:lvl1pPr>
            <a:lvl2pPr>
              <a:defRPr sz="24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017" y="1556792"/>
            <a:ext cx="4524503" cy="482500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2800" baseline="0">
                <a:solidFill>
                  <a:srgbClr val="006600"/>
                </a:solidFill>
                <a:effectLst/>
              </a:defRPr>
            </a:lvl1pPr>
            <a:lvl2pPr>
              <a:defRPr sz="24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773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480" y="1556792"/>
            <a:ext cx="4552639" cy="4825006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2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017" y="1556792"/>
            <a:ext cx="4524503" cy="482500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2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 baseline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692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8" y="9927"/>
            <a:ext cx="8915400" cy="1143000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89" y="1484784"/>
            <a:ext cx="4446494" cy="783778"/>
          </a:xfrm>
        </p:spPr>
        <p:txBody>
          <a:bodyPr anchor="b"/>
          <a:lstStyle>
            <a:lvl1pPr marL="0" indent="0" algn="ctr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489" y="2276872"/>
            <a:ext cx="4446494" cy="41764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018" y="1484784"/>
            <a:ext cx="4456598" cy="792088"/>
          </a:xfrm>
        </p:spPr>
        <p:txBody>
          <a:bodyPr anchor="b"/>
          <a:lstStyle>
            <a:lvl1pPr marL="0" indent="0" algn="ctr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018" y="2276873"/>
            <a:ext cx="4456598" cy="4206453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10043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8" y="9927"/>
            <a:ext cx="8915400" cy="1143000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89" y="1484784"/>
            <a:ext cx="4446494" cy="783778"/>
          </a:xfrm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489" y="2276872"/>
            <a:ext cx="4446494" cy="4176464"/>
          </a:xfr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effectLst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018" y="1484784"/>
            <a:ext cx="4456598" cy="792088"/>
          </a:xfrm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018" y="2276873"/>
            <a:ext cx="4456598" cy="4206453"/>
          </a:xfr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effectLst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7713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8" y="9927"/>
            <a:ext cx="8915400" cy="1143000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89" y="1484784"/>
            <a:ext cx="4446494" cy="783778"/>
          </a:xfr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489" y="2276872"/>
            <a:ext cx="4446494" cy="4176464"/>
          </a:xfr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effectLst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018" y="1484784"/>
            <a:ext cx="4456598" cy="792088"/>
          </a:xfr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018" y="2276873"/>
            <a:ext cx="4456598" cy="4206453"/>
          </a:xfr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effectLst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2096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8" y="9927"/>
            <a:ext cx="8915400" cy="1143000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89" y="1484784"/>
            <a:ext cx="4446494" cy="78377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489" y="2276872"/>
            <a:ext cx="4446494" cy="4176464"/>
          </a:xfr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effectLst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018" y="1484784"/>
            <a:ext cx="4456598" cy="79208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018" y="2276873"/>
            <a:ext cx="4456598" cy="4206453"/>
          </a:xfr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effectLst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2016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64" y="260649"/>
            <a:ext cx="8268919" cy="720725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04197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8190910" cy="792088"/>
          </a:xfrm>
        </p:spPr>
        <p:txBody>
          <a:bodyPr anchor="b"/>
          <a:lstStyle>
            <a:lvl1pPr algn="l">
              <a:defRPr sz="4400" b="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80" y="1484785"/>
            <a:ext cx="5382598" cy="49170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481" y="1484785"/>
            <a:ext cx="3337014" cy="490708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5338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8190910" cy="792088"/>
          </a:xfrm>
        </p:spPr>
        <p:txBody>
          <a:bodyPr anchor="b"/>
          <a:lstStyle>
            <a:lvl1pPr algn="l">
              <a:defRPr sz="4400" b="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80" y="1484785"/>
            <a:ext cx="5382598" cy="49170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481" y="1484785"/>
            <a:ext cx="3337014" cy="4907087"/>
          </a:xfrm>
          <a:solidFill>
            <a:schemeClr val="accent1"/>
          </a:solidFill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12369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8190910" cy="792088"/>
          </a:xfrm>
        </p:spPr>
        <p:txBody>
          <a:bodyPr anchor="b"/>
          <a:lstStyle>
            <a:lvl1pPr algn="l">
              <a:defRPr sz="4400" b="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80" y="1484785"/>
            <a:ext cx="5382598" cy="49170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481" y="1484785"/>
            <a:ext cx="3337014" cy="4907087"/>
          </a:xfrm>
          <a:solidFill>
            <a:schemeClr val="tx1"/>
          </a:solidFill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51388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8190910" cy="792088"/>
          </a:xfrm>
        </p:spPr>
        <p:txBody>
          <a:bodyPr anchor="b"/>
          <a:lstStyle>
            <a:lvl1pPr algn="l">
              <a:defRPr sz="4400" b="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80" y="1484785"/>
            <a:ext cx="5382598" cy="49170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481" y="1484785"/>
            <a:ext cx="3337014" cy="490708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635196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60352"/>
            <a:ext cx="8982472" cy="720725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2" y="1484314"/>
            <a:ext cx="8982472" cy="4608512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22148899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60352"/>
            <a:ext cx="8982472" cy="720725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0489" y="1628800"/>
            <a:ext cx="9205023" cy="475252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49299614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60352"/>
            <a:ext cx="8982472" cy="720725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2" y="1484314"/>
            <a:ext cx="8982472" cy="4608512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00370303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60352"/>
            <a:ext cx="8982472" cy="720725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28498" y="1700808"/>
            <a:ext cx="9060481" cy="4608512"/>
          </a:xfrm>
          <a:solidFill>
            <a:schemeClr val="tx1"/>
          </a:solidFill>
        </p:spPr>
        <p:txBody>
          <a:bodyPr/>
          <a:lstStyle>
            <a:lvl1pPr marL="92075" indent="-92075"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68813417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60352"/>
            <a:ext cx="8982472" cy="720725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182" y="1700808"/>
            <a:ext cx="2964600" cy="4608512"/>
          </a:xfrm>
          <a:solidFill>
            <a:schemeClr val="tx1"/>
          </a:solidFill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470835" y="1700808"/>
            <a:ext cx="2964600" cy="460851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50489" y="1700808"/>
            <a:ext cx="2964600" cy="460851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924527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59433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3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2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41C9-1F90-8043-A60E-34A671AF975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68D0-579B-F548-8C28-9D80BF91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5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440" y="2"/>
            <a:ext cx="9906000" cy="1196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438" y="1089025"/>
            <a:ext cx="9909440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472" y="238126"/>
            <a:ext cx="849592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484314"/>
            <a:ext cx="8982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" y="6669360"/>
            <a:ext cx="9900842" cy="21404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35" y="16678"/>
            <a:ext cx="1161709" cy="10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9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D9FA3-24E6-4248-902E-829382911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3" t="16735" r="18591" b="5366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4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E3D3C-2F6C-486A-988D-E4E4E5215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1" t="15944" r="20593" b="9913"/>
          <a:stretch/>
        </p:blipFill>
        <p:spPr>
          <a:xfrm>
            <a:off x="0" y="1"/>
            <a:ext cx="9906000" cy="69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9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4EED9-3172-4107-B398-C9E95C2F6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0" t="16734" r="21482" b="1070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45CE2-9242-4DDE-9A5B-D6B7EB7D4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8" t="17525" r="32959" b="6157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SA Template 2013 Formal Colour Single Logo">
  <a:themeElements>
    <a:clrScheme name="Custom 41">
      <a:dk1>
        <a:srgbClr val="7ABC32"/>
      </a:dk1>
      <a:lt1>
        <a:srgbClr val="FFFFFF"/>
      </a:lt1>
      <a:dk2>
        <a:srgbClr val="0A5E38"/>
      </a:dk2>
      <a:lt2>
        <a:srgbClr val="FFFFFF"/>
      </a:lt2>
      <a:accent1>
        <a:srgbClr val="FCCB52"/>
      </a:accent1>
      <a:accent2>
        <a:srgbClr val="F2F2F2"/>
      </a:accent2>
      <a:accent3>
        <a:srgbClr val="FDAC35"/>
      </a:accent3>
      <a:accent4>
        <a:srgbClr val="F2F2F2"/>
      </a:accent4>
      <a:accent5>
        <a:srgbClr val="F2F2F2"/>
      </a:accent5>
      <a:accent6>
        <a:srgbClr val="FDAC35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2703</TotalTime>
  <Words>0</Words>
  <Application>Microsoft Office PowerPoint</Application>
  <PresentationFormat>A4 Paper (210x297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SASA Template 2013 Formal Colour Single Logo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Mthokozisi Ndlovu</cp:lastModifiedBy>
  <cp:revision>102</cp:revision>
  <cp:lastPrinted>2019-10-09T05:17:09Z</cp:lastPrinted>
  <dcterms:created xsi:type="dcterms:W3CDTF">2018-06-05T00:51:47Z</dcterms:created>
  <dcterms:modified xsi:type="dcterms:W3CDTF">2024-03-06T09:38:35Z</dcterms:modified>
</cp:coreProperties>
</file>